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6"/>
  </p:notesMasterIdLst>
  <p:sldIdLst>
    <p:sldId id="256" r:id="rId2"/>
    <p:sldId id="257" r:id="rId3"/>
    <p:sldId id="272" r:id="rId4"/>
    <p:sldId id="275" r:id="rId5"/>
    <p:sldId id="277" r:id="rId6"/>
    <p:sldId id="305" r:id="rId7"/>
    <p:sldId id="307" r:id="rId8"/>
    <p:sldId id="297" r:id="rId9"/>
    <p:sldId id="306" r:id="rId10"/>
    <p:sldId id="308" r:id="rId11"/>
    <p:sldId id="274" r:id="rId12"/>
    <p:sldId id="276" r:id="rId13"/>
    <p:sldId id="278" r:id="rId14"/>
    <p:sldId id="280" r:id="rId15"/>
    <p:sldId id="279" r:id="rId16"/>
    <p:sldId id="281" r:id="rId17"/>
    <p:sldId id="282" r:id="rId18"/>
    <p:sldId id="283" r:id="rId19"/>
    <p:sldId id="302" r:id="rId20"/>
    <p:sldId id="284" r:id="rId21"/>
    <p:sldId id="285" r:id="rId22"/>
    <p:sldId id="296" r:id="rId23"/>
    <p:sldId id="286" r:id="rId24"/>
    <p:sldId id="287" r:id="rId25"/>
    <p:sldId id="288" r:id="rId26"/>
    <p:sldId id="290" r:id="rId27"/>
    <p:sldId id="291" r:id="rId28"/>
    <p:sldId id="304" r:id="rId29"/>
    <p:sldId id="289" r:id="rId30"/>
    <p:sldId id="292" r:id="rId31"/>
    <p:sldId id="309" r:id="rId32"/>
    <p:sldId id="293" r:id="rId33"/>
    <p:sldId id="294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2579" autoAdjust="0"/>
  </p:normalViewPr>
  <p:slideViewPr>
    <p:cSldViewPr snapToGrid="0">
      <p:cViewPr varScale="1">
        <p:scale>
          <a:sx n="81" d="100"/>
          <a:sy n="81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3C69B47-E303-4D8A-8481-9FFAA318BC21}"/>
              </a:ext>
            </a:extLst>
          </p:cNvPr>
          <p:cNvCxnSpPr>
            <a:cxnSpLocks/>
          </p:cNvCxnSpPr>
          <p:nvPr/>
        </p:nvCxnSpPr>
        <p:spPr>
          <a:xfrm>
            <a:off x="4905084" y="4292772"/>
            <a:ext cx="0" cy="552360"/>
          </a:xfrm>
          <a:prstGeom prst="line">
            <a:avLst/>
          </a:prstGeom>
          <a:ln w="825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CE0A300-40EF-40A7-BC84-BFBF3C7D54AF}"/>
              </a:ext>
            </a:extLst>
          </p:cNvPr>
          <p:cNvSpPr txBox="1"/>
          <p:nvPr/>
        </p:nvSpPr>
        <p:spPr>
          <a:xfrm>
            <a:off x="4382571" y="4857762"/>
            <a:ext cx="104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Planning Poker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4A6132-C882-4A75-8633-ADA4C7513EAE}"/>
              </a:ext>
            </a:extLst>
          </p:cNvPr>
          <p:cNvCxnSpPr/>
          <p:nvPr/>
        </p:nvCxnSpPr>
        <p:spPr>
          <a:xfrm>
            <a:off x="6270171" y="2090057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A59137-3EF7-4270-A999-41DAEC5B1411}"/>
              </a:ext>
            </a:extLst>
          </p:cNvPr>
          <p:cNvCxnSpPr/>
          <p:nvPr/>
        </p:nvCxnSpPr>
        <p:spPr>
          <a:xfrm>
            <a:off x="6251177" y="2278083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F972D8-1A92-480A-9B94-FDD57115577E}"/>
              </a:ext>
            </a:extLst>
          </p:cNvPr>
          <p:cNvCxnSpPr/>
          <p:nvPr/>
        </p:nvCxnSpPr>
        <p:spPr>
          <a:xfrm>
            <a:off x="8671764" y="4473038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B28FBF-C1C5-497C-8F18-E584F6E833B2}"/>
              </a:ext>
            </a:extLst>
          </p:cNvPr>
          <p:cNvCxnSpPr>
            <a:cxnSpLocks/>
          </p:cNvCxnSpPr>
          <p:nvPr/>
        </p:nvCxnSpPr>
        <p:spPr>
          <a:xfrm>
            <a:off x="8349151" y="4744191"/>
            <a:ext cx="10442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8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ADCEF-9FD1-4562-AFBD-830BC579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438399"/>
            <a:ext cx="9172575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955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1796739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4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11B1BD8-A71F-441E-A008-7E45FDAD5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0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du projet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782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FFC8E-0ABC-494A-862D-BE1FC664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373"/>
            <a:ext cx="10018713" cy="1752599"/>
          </a:xfrm>
        </p:spPr>
        <p:txBody>
          <a:bodyPr/>
          <a:lstStyle/>
          <a:p>
            <a:r>
              <a:rPr lang="fr-FR" dirty="0"/>
              <a:t>Agilité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FA671F-1976-414A-A6A8-B88083F44C0A}"/>
              </a:ext>
            </a:extLst>
          </p:cNvPr>
          <p:cNvSpPr/>
          <p:nvPr/>
        </p:nvSpPr>
        <p:spPr>
          <a:xfrm>
            <a:off x="1720312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Product</a:t>
            </a:r>
            <a:r>
              <a:rPr lang="fr-FR" dirty="0"/>
              <a:t> </a:t>
            </a:r>
            <a:r>
              <a:rPr lang="fr-FR" sz="4400" dirty="0" err="1"/>
              <a:t>BackLog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76A29CF-528A-4314-BC82-A1DDB0FD0FEA}"/>
              </a:ext>
            </a:extLst>
          </p:cNvPr>
          <p:cNvSpPr/>
          <p:nvPr/>
        </p:nvSpPr>
        <p:spPr>
          <a:xfrm>
            <a:off x="7467600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Sprint</a:t>
            </a:r>
          </a:p>
        </p:txBody>
      </p:sp>
      <p:pic>
        <p:nvPicPr>
          <p:cNvPr id="6" name="Graphique 5" descr="Liste de vérification (droite à gauche)">
            <a:extLst>
              <a:ext uri="{FF2B5EF4-FFF2-40B4-BE49-F238E27FC236}">
                <a16:creationId xmlns:a16="http://schemas.microsoft.com/office/drawing/2014/main" id="{896E36B7-2F4E-43A5-81D2-F7BE870F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179" y="4171629"/>
            <a:ext cx="914400" cy="914400"/>
          </a:xfrm>
          <a:prstGeom prst="rect">
            <a:avLst/>
          </a:prstGeom>
        </p:spPr>
      </p:pic>
      <p:pic>
        <p:nvPicPr>
          <p:cNvPr id="8" name="Graphique 7" descr="Flèche en cercle">
            <a:extLst>
              <a:ext uri="{FF2B5EF4-FFF2-40B4-BE49-F238E27FC236}">
                <a16:creationId xmlns:a16="http://schemas.microsoft.com/office/drawing/2014/main" id="{2C376766-3A7C-4187-9CC3-585A3662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467" y="4088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4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3055215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217</Words>
  <Application>Microsoft Office PowerPoint</Application>
  <PresentationFormat>Grand écran</PresentationFormat>
  <Paragraphs>86</Paragraphs>
  <Slides>34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Pourquoi l'agilité ?</vt:lpstr>
      <vt:lpstr>Agilité</vt:lpstr>
      <vt:lpstr>Equipe projet</vt:lpstr>
      <vt:lpstr>Scénario agile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CHRETIEN Romain</dc:creator>
  <cp:lastModifiedBy>CHRETIEN Romain</cp:lastModifiedBy>
  <cp:revision>3</cp:revision>
  <dcterms:created xsi:type="dcterms:W3CDTF">2020-05-12T14:13:29Z</dcterms:created>
  <dcterms:modified xsi:type="dcterms:W3CDTF">2020-05-12T14:17:07Z</dcterms:modified>
</cp:coreProperties>
</file>